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5" r:id="rId2"/>
    <p:sldId id="649" r:id="rId3"/>
    <p:sldId id="745" r:id="rId4"/>
    <p:sldId id="748" r:id="rId5"/>
    <p:sldId id="659" r:id="rId6"/>
    <p:sldId id="749" r:id="rId7"/>
    <p:sldId id="503" r:id="rId8"/>
    <p:sldId id="596" r:id="rId9"/>
    <p:sldId id="747" r:id="rId10"/>
    <p:sldId id="650" r:id="rId11"/>
    <p:sldId id="651" r:id="rId12"/>
    <p:sldId id="652" r:id="rId13"/>
    <p:sldId id="653" r:id="rId14"/>
    <p:sldId id="655" r:id="rId15"/>
    <p:sldId id="656" r:id="rId16"/>
    <p:sldId id="661" r:id="rId17"/>
    <p:sldId id="597" r:id="rId18"/>
    <p:sldId id="753" r:id="rId19"/>
    <p:sldId id="750" r:id="rId20"/>
    <p:sldId id="754" r:id="rId21"/>
    <p:sldId id="6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43" autoAdjust="0"/>
    <p:restoredTop sz="88694" autoAdjust="0"/>
  </p:normalViewPr>
  <p:slideViewPr>
    <p:cSldViewPr snapToGrid="0">
      <p:cViewPr varScale="1">
        <p:scale>
          <a:sx n="109" d="100"/>
          <a:sy n="109" d="100"/>
        </p:scale>
        <p:origin x="5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5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83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/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6927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/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48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282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9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8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2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8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Assignments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1234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101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Be ready to Discuss OOP Patterns and to present your team’s Pattern</a:t>
            </a:r>
          </a:p>
          <a:p>
            <a:pPr marL="0" indent="0">
              <a:buNone/>
            </a:pPr>
            <a:r>
              <a:rPr lang="en-US" sz="2000" dirty="0"/>
              <a:t>Take your name tags with you and bring them back to class through the end of Sprint 2</a:t>
            </a:r>
          </a:p>
          <a:p>
            <a:pPr marL="0" indent="0">
              <a:buNone/>
            </a:pPr>
            <a:r>
              <a:rPr lang="en-US" sz="2000" dirty="0"/>
              <a:t>Thursday is Scrum Team Picture Day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34027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Download and/or Update course content repository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Download Sample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Verify that everyone had completed DB1 and the first submission of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Install Java JDK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with HelloWorld followed by BMI Calc Plus utilizing Coding Standards and Git/GitHub… continued Thursday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848C72-4ECB-2D40-998A-1106793FBB6F}"/>
              </a:ext>
            </a:extLst>
          </p:cNvPr>
          <p:cNvSpPr txBox="1">
            <a:spLocks/>
          </p:cNvSpPr>
          <p:nvPr/>
        </p:nvSpPr>
        <p:spPr>
          <a:xfrm>
            <a:off x="838200" y="4657823"/>
            <a:ext cx="10718950" cy="1835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u="sng" dirty="0"/>
              <a:t>Team Report Out Guidelines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Javadoc </a:t>
            </a:r>
            <a:r>
              <a:rPr lang="en-US" sz="3600" dirty="0">
                <a:hlinkClick r:id="rId2"/>
              </a:rPr>
              <a:t>[link]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History:</a:t>
            </a:r>
          </a:p>
          <a:p>
            <a:pPr marL="0" indent="0">
              <a:buNone/>
            </a:pPr>
            <a:r>
              <a:rPr lang="en-US" sz="2000" dirty="0"/>
              <a:t>Javadoc was an early Java language </a:t>
            </a:r>
            <a:r>
              <a:rPr lang="en-US" sz="2000" dirty="0">
                <a:hlinkClick r:id="rId3" tooltip="Documentation generator"/>
              </a:rPr>
              <a:t>documentation generator</a:t>
            </a:r>
            <a:r>
              <a:rPr lang="en-US" sz="2000" dirty="0"/>
              <a:t>.</a:t>
            </a:r>
            <a:r>
              <a:rPr lang="en-US" sz="2000" baseline="30000" dirty="0">
                <a:hlinkClick r:id="rId4"/>
              </a:rPr>
              <a:t>[5]</a:t>
            </a:r>
            <a:r>
              <a:rPr lang="en-US" sz="2000" dirty="0"/>
              <a:t> Prior to the use of documentation generators it was customary to use technical writers who would typically write only standalone documentation for the software,</a:t>
            </a:r>
            <a:r>
              <a:rPr lang="en-US" sz="2000" baseline="30000" dirty="0">
                <a:hlinkClick r:id="rId5"/>
              </a:rPr>
              <a:t>[6]</a:t>
            </a:r>
            <a:r>
              <a:rPr lang="en-US" sz="2000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081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Course Material</a:t>
            </a:r>
          </a:p>
        </p:txBody>
      </p:sp>
    </p:spTree>
    <p:extLst>
      <p:ext uri="{BB962C8B-B14F-4D97-AF65-F5344CB8AC3E}">
        <p14:creationId xmlns:p14="http://schemas.microsoft.com/office/powerpoint/2010/main" val="2088254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Sample Code</a:t>
            </a:r>
          </a:p>
        </p:txBody>
      </p:sp>
    </p:spTree>
    <p:extLst>
      <p:ext uri="{BB962C8B-B14F-4D97-AF65-F5344CB8AC3E}">
        <p14:creationId xmlns:p14="http://schemas.microsoft.com/office/powerpoint/2010/main" val="199901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34027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Download and/or Update course content repository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Download Sample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Verify that everyone had completed DB1 and the first submission of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Install Java JDK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with HelloWorld followed by BMI Calc Plus utilizing Coding Standards and Git/GitHub… continued Thursday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848C72-4ECB-2D40-998A-1106793FBB6F}"/>
              </a:ext>
            </a:extLst>
          </p:cNvPr>
          <p:cNvSpPr txBox="1">
            <a:spLocks/>
          </p:cNvSpPr>
          <p:nvPr/>
        </p:nvSpPr>
        <p:spPr>
          <a:xfrm>
            <a:off x="838200" y="4657823"/>
            <a:ext cx="10718950" cy="1835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u="sng" dirty="0"/>
              <a:t>Team Report Out Guidelines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7205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Software Licensing</a:t>
            </a:r>
          </a:p>
        </p:txBody>
      </p:sp>
    </p:spTree>
    <p:extLst>
      <p:ext uri="{BB962C8B-B14F-4D97-AF65-F5344CB8AC3E}">
        <p14:creationId xmlns:p14="http://schemas.microsoft.com/office/powerpoint/2010/main" val="133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Assignments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Upcoming Demos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Demos </a:t>
            </a:r>
            <a:br>
              <a:rPr lang="en-US" sz="3600" dirty="0"/>
            </a:br>
            <a:r>
              <a:rPr lang="en-US" sz="3600" dirty="0"/>
              <a:t>Schedule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ACCA89C-2252-254A-9F1B-FB0FF3156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204700"/>
              </p:ext>
            </p:extLst>
          </p:nvPr>
        </p:nvGraphicFramePr>
        <p:xfrm>
          <a:off x="4152900" y="436311"/>
          <a:ext cx="3886200" cy="5985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Worksheet" r:id="rId4" imgW="4775200" imgH="7353300" progId="Excel.Sheet.8">
                  <p:embed/>
                </p:oleObj>
              </mc:Choice>
              <mc:Fallback>
                <p:oleObj name="Worksheet" r:id="rId4" imgW="4775200" imgH="73533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52900" y="436311"/>
                        <a:ext cx="3886200" cy="5985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3544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3682728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4036978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1149</Words>
  <Application>Microsoft Macintosh PowerPoint</Application>
  <PresentationFormat>Widescreen</PresentationFormat>
  <Paragraphs>148</Paragraphs>
  <Slides>21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Assignment for Today</vt:lpstr>
      <vt:lpstr>Software Licensing</vt:lpstr>
      <vt:lpstr>Sprint 1 Assignments Q&amp;A</vt:lpstr>
      <vt:lpstr>Upcoming Demos</vt:lpstr>
      <vt:lpstr>Demos  Schedule</vt:lpstr>
      <vt:lpstr>Demo Guidelines – Presenter </vt:lpstr>
      <vt:lpstr>Demo Guidelines – Listener 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Assignment</vt:lpstr>
      <vt:lpstr>Lab</vt:lpstr>
      <vt:lpstr>Javadoc [link]</vt:lpstr>
      <vt:lpstr>Course Material</vt:lpstr>
      <vt:lpstr>Sample Code</vt:lpstr>
      <vt:lpstr>Lab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58</cp:revision>
  <dcterms:created xsi:type="dcterms:W3CDTF">2019-01-14T15:53:15Z</dcterms:created>
  <dcterms:modified xsi:type="dcterms:W3CDTF">2020-01-21T21:27:26Z</dcterms:modified>
</cp:coreProperties>
</file>